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89750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08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99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16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3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31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75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14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95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8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66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39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A9A7-6016-4261-8BB6-5D614D7D6A3D}" type="datetimeFigureOut">
              <a:rPr lang="pl-PL" smtClean="0"/>
              <a:t>14.11.2017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2695-6139-490D-AD4A-310453877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8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in\Desktop\Szałwinek\Prezentacja właściwa\slaj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" y="188640"/>
            <a:ext cx="9081608" cy="64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56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cin\Desktop\Szałwinek\Prezentacja właściwa\SLAJD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8" y="332656"/>
            <a:ext cx="88602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cin\Desktop\Szałwinek\Prezentacja właściwa\SLAJ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" y="188640"/>
            <a:ext cx="9144000" cy="64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94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cin\Desktop\Szałwinek\Prezentacja właściwa\SLAJ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" y="188640"/>
            <a:ext cx="9047968" cy="63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cin\Desktop\Szałwinek\Prezentacja właściwa\SLAJ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" y="188640"/>
            <a:ext cx="9047968" cy="63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cin\Desktop\Szałwinek\Prezentacja właściwa\SLAJ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" y="170415"/>
            <a:ext cx="9035629" cy="63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08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cin\Desktop\Szałwinek\Prezentacja właściwa\SLAJ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90851" cy="64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35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cin\Desktop\Szałwinek\Prezentacja właściwa\sLAJ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60491" cy="63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cin\Desktop\Szałwinek\Prezentacja właściwa\SLAJ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" y="260647"/>
            <a:ext cx="8784614" cy="62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cin\Desktop\Szałwinek\Prezentacja właściwa\SLAJ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1613" cy="62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Pokaz na ekranie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Kasia</cp:lastModifiedBy>
  <cp:revision>4</cp:revision>
  <cp:lastPrinted>2017-11-14T11:54:46Z</cp:lastPrinted>
  <dcterms:created xsi:type="dcterms:W3CDTF">2017-11-14T10:51:16Z</dcterms:created>
  <dcterms:modified xsi:type="dcterms:W3CDTF">2017-11-14T12:07:27Z</dcterms:modified>
</cp:coreProperties>
</file>